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58" r:id="rId6"/>
    <p:sldId id="257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240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0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54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6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00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5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22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6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22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0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41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DFAE-7C46-4777-9BF9-62C473258C9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8AA7-3498-44BD-ABBC-1092D192A5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64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72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5800" y="4005064"/>
            <a:ext cx="55340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Кристина\AppData\Local\Microsoft\Windows\Temporary Internet Files\Content.IE5\GQ7Y0OV3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4941168"/>
            <a:ext cx="1801813" cy="170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528" y="1304764"/>
            <a:ext cx="3240360" cy="3060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контакте в сфере отношений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216578" y="1352815"/>
            <a:ext cx="1032928" cy="221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40881" y="4185013"/>
            <a:ext cx="1010017" cy="536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291528" y="2996952"/>
            <a:ext cx="951580" cy="1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384032" y="739432"/>
            <a:ext cx="3903302" cy="889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98903" y="2492896"/>
            <a:ext cx="3888432" cy="1267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с ребятами старшего или младшего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84032" y="4365105"/>
            <a:ext cx="3903303" cy="1227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25045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588" y="326771"/>
            <a:ext cx="7632848" cy="11521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зрослыми учащиеся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 классов общаются преимущественно: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577" y="3764669"/>
            <a:ext cx="11212642" cy="21864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со взрослыми у детей этого возраста различна в зависимости от содержания и форм организации жизнедеятельности, стиля общения взрослых с детьми, инициативности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35560" y="1916832"/>
            <a:ext cx="2880320" cy="138100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(с родителями, родственниками) </a:t>
            </a: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6672064" y="1916832"/>
            <a:ext cx="3168352" cy="139599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(с учителем, ведущим класс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897442" y="1493889"/>
            <a:ext cx="707266" cy="244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230195" y="1481841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59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064896" cy="10801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аспектов общения младших школьников со взрослыми: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2279576" y="6597352"/>
            <a:ext cx="75438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4295800" y="2265018"/>
            <a:ext cx="2808312" cy="280831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00897" y="1610986"/>
            <a:ext cx="5998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учебной работы в школе и дома</a:t>
            </a:r>
            <a:r>
              <a:rPr lang="ru-RU" sz="2000" dirty="0"/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4085" y="2758846"/>
            <a:ext cx="2757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о своих делах и делах в школе;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30354" y="2825101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у взрослых по конкретным вопросам;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537067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оценки своего поведения и услышанной информации о себе и своих сверстниках</a:t>
            </a:r>
          </a:p>
        </p:txBody>
      </p:sp>
    </p:spTree>
    <p:extLst>
      <p:ext uri="{BB962C8B-B14F-4D97-AF65-F5344CB8AC3E}">
        <p14:creationId xmlns="" xmlns:p14="http://schemas.microsoft.com/office/powerpoint/2010/main" val="18753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5733256"/>
            <a:ext cx="3312368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свидетельствуют данные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известного украинского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А.В. Киричука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800779" y="5209667"/>
            <a:ext cx="751122" cy="373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право 6"/>
          <p:cNvSpPr/>
          <p:nvPr/>
        </p:nvSpPr>
        <p:spPr>
          <a:xfrm>
            <a:off x="1703512" y="548680"/>
            <a:ext cx="3672408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со взрослыми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7968" y="598030"/>
            <a:ext cx="46085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(в семье) определяется также бытом семьи и организацией свободного времяпровождения её членов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07968" y="2194552"/>
            <a:ext cx="460851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возникает и в ситуациях разрешения конфликтов со сверстниками или со старшими ребятами, в этом случае к взрослым прибегают как к арбитрам или защитникам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30207" y="4007098"/>
            <a:ext cx="460851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оказывает большое влияние на то, как складывается общение детей со сверстниками. Благополучие в общении со взрослыми создает благоприятную эмоциональную базу, уверенность ребенка в успехе общения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сверстниками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856" y="2049522"/>
            <a:ext cx="44481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взрослыми тех или иных сверстников оказывает прямое влияние на желание ребенка общаться с тем или иным товарищем (это влияние становится менее эффективным по отношению к мальчикам раньше, чем к девочкам)»</a:t>
            </a:r>
          </a:p>
        </p:txBody>
      </p:sp>
    </p:spTree>
    <p:extLst>
      <p:ext uri="{BB962C8B-B14F-4D97-AF65-F5344CB8AC3E}">
        <p14:creationId xmlns="" xmlns:p14="http://schemas.microsoft.com/office/powerpoint/2010/main" val="31991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77" y="200688"/>
            <a:ext cx="8962157" cy="160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Контакты детей друг с другом возникают преимущественно по следующим причинам: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3872" y="5841268"/>
            <a:ext cx="5090329" cy="79208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54727" y="1778701"/>
            <a:ext cx="36004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предыдущий опыт общения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7004766" y="3573016"/>
            <a:ext cx="377175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пространственная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близость (место жительства, соседство в классе)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703512" y="3597571"/>
            <a:ext cx="3384376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совместная деятельность и игры</a:t>
            </a:r>
          </a:p>
        </p:txBody>
      </p:sp>
    </p:spTree>
    <p:extLst>
      <p:ext uri="{BB962C8B-B14F-4D97-AF65-F5344CB8AC3E}">
        <p14:creationId xmlns="" xmlns:p14="http://schemas.microsoft.com/office/powerpoint/2010/main" val="20699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4094" y="23082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эмоциональной вовлеченности можно выделить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79444" y="1214203"/>
            <a:ext cx="1002222" cy="454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37567" y="1203113"/>
            <a:ext cx="1080120" cy="477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919536" y="3356992"/>
            <a:ext cx="324036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свойственно почти всем младшим школьникам и реализуется в рамках классного коллектива и в процессе той жизнедеятельности, которая организуется учителем или возникает спонтанно в среде самих детей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52448" y="3321283"/>
            <a:ext cx="4392488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реализуется главным образом в процессе игр и связано в основном с общением лиц одного пола. Но до 8% мальчиков и 11% девочек реализуют его периодически в общении со сверстниками противоположного пола. Приятельское общение протекает как в организованной жизнедеятельности классного коллектива, так и вне её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301813" y="1822987"/>
            <a:ext cx="2475806" cy="14982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товарищеское общение</a:t>
            </a: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871198" y="1822987"/>
            <a:ext cx="2681186" cy="14982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приятельское общение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629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559" y="356751"/>
            <a:ext cx="8640960" cy="10150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пространства общения младшие школьники подразделяются на 2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6309320"/>
            <a:ext cx="2556284" cy="360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5520" y="1988840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ориентированных на общение дома и в школе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5520" y="5054169"/>
            <a:ext cx="2520280" cy="926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ориентированных на общение на улице</a:t>
            </a: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4430712" y="2558767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00952" y="5467283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3912" y="1592796"/>
            <a:ext cx="504056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школьников происходит общение в школе, квартире, во дворе. Для них свойственно стремление к уединению. Они читают, рисуют, выпиливают и т.д. В уединении они фантазируют и общаются с вымышленными партнерами. Это дает им возможность компенсировать отсутствие приятелей или каких-либо возможностей, привлекательных для них или имеющихся у товарищей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31904" y="4653136"/>
            <a:ext cx="5328592" cy="2052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Общение происходит во дворе и на улицы. Для них характерен более широкий круг общения. Они больше ориентированы на общение в процессе подвижных игр и различных мероприятий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меньше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общаются со взрослыми, именно для них характерно общение с ребятами разного возраста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673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08" y="5390320"/>
            <a:ext cx="10747948" cy="120903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 – помочь каждому ребенку реализовать свои потенциальные возможности, раскрыть ценность умений каждого и для других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869" y="4080015"/>
            <a:ext cx="8759627" cy="128646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для реализации этой потребности возраста могут дать внешкольная и внеклассная работа. Потребность ребенка  во внимании, уважении, сопереживании является основной в этом возрасте. Важно, чтобы каждый ребенок чувствовал свою ценность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неповторимость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75520" y="476672"/>
            <a:ext cx="4968552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Общение младшего школьника вне школы  имеют свои особенности, обусловленные его новой социальной ролью.</a:t>
            </a:r>
          </a:p>
        </p:txBody>
      </p:sp>
      <p:sp>
        <p:nvSpPr>
          <p:cNvPr id="6" name="Стрелка углом вверх 5"/>
          <p:cNvSpPr/>
          <p:nvPr/>
        </p:nvSpPr>
        <p:spPr>
          <a:xfrm rot="5400000">
            <a:off x="6132004" y="1852398"/>
            <a:ext cx="504056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87301" y="476672"/>
            <a:ext cx="3529179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Стремится четко обозначать свои права и обязанности и ожидает доверия старших к своим новым умениям. Очень важно, чтобы ребенок знал: я могу и умею это и это, а вот это я могу и умею лучше всех. Способность делать что-то лучше всех принципиально важна для младших школьников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88841"/>
            <a:ext cx="3312368" cy="18608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59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72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99" y="0"/>
            <a:ext cx="10515600" cy="11004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089" y="917912"/>
            <a:ext cx="111760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1)Считаете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Вы, что в вашей семье есть взаимопонимание с детьми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2)Говорят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с Вами дети по душам, советуются ли по личным делам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3)Интересуются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дети Вашей работой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4)Знаете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Вы друзей своих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5)Участвуют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Ваши дети в хозяйственных делах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6)Есть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у Вас общие занятия и увлечения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7)Участвуют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дети в подготовке к праздникам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8)Предпочитают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дети, чтобы во время праздников Вы были вместе с ними?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001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4" y="232229"/>
            <a:ext cx="11034486" cy="594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9)Бываете ли Вы вместе с детьми на выставках, концертах, в театре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10)Обсуждаете ли Вы с детьми телепередачи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11)Обсуждаете 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 детьми прочитанные книги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12)Есть ли у Вас общие занятия, увлечения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13)Участвуете ли Вы в экскурсиях, походах, прогулках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14)Предпочитаете ли Вы проводить свободное время с детьми?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02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301625"/>
            <a:ext cx="1141090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20 баллов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– у Вас благополучные отношения с детьми. Так держать!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10-19 баллов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отношения удовлетворительные, но односторонние. Посмотрите, где стоят у Вас отрицательные ответы, уделите этим вопросам внимание.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9 баллов и ниже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контакт с детьми не налажен. Уделяйте ребёнку больше своего времени, налаживайте отношения и не отдаляйтесь от него.</a:t>
            </a:r>
          </a:p>
        </p:txBody>
      </p:sp>
      <p:pic>
        <p:nvPicPr>
          <p:cNvPr id="1026" name="Picture 2" descr="https://www.zastavki.com/pictures/1920x1200/2011/People_Children_Funny_kids_03294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13" y="3208133"/>
            <a:ext cx="6493121" cy="3432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15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t3.ggpht.com/a/AGF-l7-nXBvT03NdWdUAkp-v4p_xi9X9TbNqy5dNpg=s900-mo-c-c0xffffffff-rj-k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" y="893973"/>
            <a:ext cx="5157124" cy="48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yt3.ggpht.com/a/AGF-l7-nXBvT03NdWdUAkp-v4p_xi9X9TbNqy5dNpg=s900-mo-c-c0xffffffff-rj-k-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62" y="893973"/>
            <a:ext cx="5167745" cy="48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0972" y="116115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«Ромашка»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372" y="88121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общения с детьми младшего школьного возраста</a:t>
            </a: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www.psylogia.ru/assets/components/phpthumbof/cache/cat-76.b3bdaf32c103eff1371b984e7b765de5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535" y="3250215"/>
            <a:ext cx="4631960" cy="3087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7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554" y="626412"/>
            <a:ext cx="11061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сложный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многоплановый процесс установления и развития контактов между людьми (межличностное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группами (межгрупповое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порождаемый потребностями совместной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36" y="2889468"/>
            <a:ext cx="111426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Младшим школьным возрастом принято считать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возраст детей примерно от 7 до 10-11 лет, что соответствует годам его обучения в начальных классах.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62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092" y="194873"/>
            <a:ext cx="9024077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7 до 10 лет у ребенка начинается новая деятельность – учебная</a:t>
            </a:r>
          </a:p>
        </p:txBody>
      </p:sp>
      <p:pic>
        <p:nvPicPr>
          <p:cNvPr id="6146" name="Picture 2" descr="C:\Users\Кристина\AppData\Local\Microsoft\Windows\Temporary Internet Files\Content.IE5\59LKDERL\MC900435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25" y="1367806"/>
            <a:ext cx="2160240" cy="4698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803075" y="2174884"/>
            <a:ext cx="5101141" cy="44207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осваивает новые правила поведения, которые являются общественно направленными по своему содержанию. Выполняя правила, ученик выражает свое отношение к классу, учителю. Не случайно первоклассники, особенно в первые дни и недели пребывания в школе, чрезвычайно старательны в выполнении этих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413297" y="1349597"/>
            <a:ext cx="81786" cy="73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9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13" y="221820"/>
            <a:ext cx="6099219" cy="26642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необходимо понять и усвоить нормы нового для него вида общения - общения в процессе учебной деятельности, которые отличаются от норм общения, освоенных ими в детском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2061" y="487791"/>
            <a:ext cx="4020325" cy="561662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происходит весьма существенное изменение состава окружающих его людей, что требует от ребенка определенных (и у многих детей весьма немалых) усилий для того, чтобы определить свое отношение к людям и установить с ними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ристина\AppData\Local\Microsoft\Windows\Temporary Internet Files\Content.IE5\AUEP1OSZ\MC9003433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79" y="2708920"/>
            <a:ext cx="3384376" cy="4006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6518943" y="1211742"/>
            <a:ext cx="90239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5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901</Words>
  <Application>Microsoft Office PowerPoint</Application>
  <PresentationFormat>Произвольный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Тест</vt:lpstr>
      <vt:lpstr>Слайд 3</vt:lpstr>
      <vt:lpstr>Слайд 4</vt:lpstr>
      <vt:lpstr>Слайд 5</vt:lpstr>
      <vt:lpstr> Особенности общения с детьми младшего школьного возраста</vt:lpstr>
      <vt:lpstr>Слайд 7</vt:lpstr>
      <vt:lpstr>От 7 до 10 лет у ребенка начинается новая деятельность – учебная</vt:lpstr>
      <vt:lpstr>Ребенку необходимо понять и усвоить нормы нового для него вида общения - общения в процессе учебной деятельности, которые отличаются от норм общения, освоенных ими в детском саду.</vt:lpstr>
      <vt:lpstr>Слайд 10</vt:lpstr>
      <vt:lpstr>Со взрослыми учащиеся 1-3 классов общаются преимущественно:</vt:lpstr>
      <vt:lpstr>Можно выделить несколько аспектов общения младших школьников со взрослыми:</vt:lpstr>
      <vt:lpstr>Как свидетельствуют данные  известного украинского  педагога А.В. Киричука</vt:lpstr>
      <vt:lpstr>Контакты детей друг с другом возникают преимущественно по следующим причинам:</vt:lpstr>
      <vt:lpstr>Слайд 15</vt:lpstr>
      <vt:lpstr>По выбору пространства общения младшие школьники подразделяются на 2 группы:</vt:lpstr>
      <vt:lpstr>Задача взрослых – помочь каждому ребенку реализовать свои потенциальные возможности, раскрыть ценность умений каждого и для других детей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2019-05-19T06:47:47Z</dcterms:created>
  <dcterms:modified xsi:type="dcterms:W3CDTF">2022-08-16T06:37:04Z</dcterms:modified>
</cp:coreProperties>
</file>